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5"/>
  </p:sldMasterIdLst>
  <p:notesMasterIdLst>
    <p:notesMasterId r:id="rId8"/>
  </p:notesMasterIdLst>
  <p:sldIdLst>
    <p:sldId id="272" r:id="rId6"/>
    <p:sldId id="27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38B1855-1B75-4FBE-930C-398BA8C253C6}" styleName="Themed Style 2 –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Medium Style 4 –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–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83" d="100"/>
          <a:sy n="83" d="100"/>
        </p:scale>
        <p:origin x="8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ADED2-C968-499F-9789-F4EDCA355200}" type="datetimeFigureOut">
              <a:rPr lang="en-GB" smtClean="0"/>
              <a:t>21/08/2025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52A98-94D4-4BEA-BC21-A3D4E4BD2B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193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A9E2-469D-7745-B751-DFEC8B7BDC76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D093-299B-004D-8BEF-BD6602375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428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A9E2-469D-7745-B751-DFEC8B7BDC76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D093-299B-004D-8BEF-BD6602375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426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A9E2-469D-7745-B751-DFEC8B7BDC76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D093-299B-004D-8BEF-BD6602375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30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A9E2-469D-7745-B751-DFEC8B7BDC76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D093-299B-004D-8BEF-BD6602375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096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A9E2-469D-7745-B751-DFEC8B7BDC76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D093-299B-004D-8BEF-BD6602375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07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A9E2-469D-7745-B751-DFEC8B7BDC76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D093-299B-004D-8BEF-BD6602375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090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A9E2-469D-7745-B751-DFEC8B7BDC76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D093-299B-004D-8BEF-BD6602375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340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A9E2-469D-7745-B751-DFEC8B7BDC76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D093-299B-004D-8BEF-BD6602375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077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A9E2-469D-7745-B751-DFEC8B7BDC76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D093-299B-004D-8BEF-BD6602375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83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A9E2-469D-7745-B751-DFEC8B7BDC76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D093-299B-004D-8BEF-BD6602375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60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A9E2-469D-7745-B751-DFEC8B7BDC76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D093-299B-004D-8BEF-BD6602375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448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A9E2-469D-7745-B751-DFEC8B7BDC76}" type="datetimeFigureOut">
              <a:rPr lang="en-US" smtClean="0"/>
              <a:t>8/21/2025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4D093-299B-004D-8BEF-BD6602375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9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BEBC4F-148D-A36B-792F-754D28F996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479FFCB-E761-C1A6-B940-6F98234C8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8BC6EC1-4CA1-2054-85BD-8E579D7AFFDB}"/>
              </a:ext>
            </a:extLst>
          </p:cNvPr>
          <p:cNvSpPr txBox="1"/>
          <p:nvPr/>
        </p:nvSpPr>
        <p:spPr>
          <a:xfrm>
            <a:off x="4340507" y="902826"/>
            <a:ext cx="7535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5">
                    <a:lumMod val="75000"/>
                  </a:schemeClr>
                </a:solidFill>
              </a:rPr>
              <a:t>Scottish Borders Council Pension Fund Private Equity Capital Funds Q2 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20287A-CA7E-E75B-45A6-25E0B2DB37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124" y="1241379"/>
            <a:ext cx="9861630" cy="481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55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7E005C-F292-FB4D-FA40-077C4BFC55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5B8D857-FA1A-282B-BAAF-CE13C78ED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F6FB30-B852-0CEA-37E9-55B3DE0783BC}"/>
              </a:ext>
            </a:extLst>
          </p:cNvPr>
          <p:cNvSpPr txBox="1"/>
          <p:nvPr/>
        </p:nvSpPr>
        <p:spPr>
          <a:xfrm>
            <a:off x="4340507" y="902826"/>
            <a:ext cx="7535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5">
                    <a:lumMod val="75000"/>
                  </a:schemeClr>
                </a:solidFill>
              </a:rPr>
              <a:t>Scottish Borders Council Pension Fund Private Equity Capital Funds Q2 2025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E982DF-6DDD-D296-DD3B-8072CA3571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572" y="1241380"/>
            <a:ext cx="9769033" cy="489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638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ntranet Document" ma:contentTypeID="0x0101005F82DE70A4F85D478307BA760A65A85E0300C07AE83B768C4F47B4F50298A6BFBEF1" ma:contentTypeVersion="29" ma:contentTypeDescription="" ma:contentTypeScope="" ma:versionID="076054aefd6028c664bae9496f1f8034">
  <xsd:schema xmlns:xsd="http://www.w3.org/2001/XMLSchema" xmlns:xs="http://www.w3.org/2001/XMLSchema" xmlns:p="http://schemas.microsoft.com/office/2006/metadata/properties" xmlns:ns2="6cf129a2-9998-49ca-9268-2ea857d716c9" xmlns:ns3="41b0d6d8-3b32-4a6b-8189-640b19fee7ca" targetNamespace="http://schemas.microsoft.com/office/2006/metadata/properties" ma:root="true" ma:fieldsID="5d625454a2e0c9b439273770b3f6ce0c" ns2:_="" ns3:_="">
    <xsd:import namespace="6cf129a2-9998-49ca-9268-2ea857d716c9"/>
    <xsd:import namespace="41b0d6d8-3b32-4a6b-8189-640b19fee7c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l3c5f7dd90eb48bd944478702fa135c5" minOccurs="0"/>
                <xsd:element ref="ns2:TaxCatchAll" minOccurs="0"/>
                <xsd:element ref="ns2:TaxCatchAllLabel" minOccurs="0"/>
                <xsd:element ref="ns2:c6af4a388b60405fb14fb98ad2bb6631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f129a2-9998-49ca-9268-2ea857d716c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l3c5f7dd90eb48bd944478702fa135c5" ma:index="11" ma:taxonomy="true" ma:internalName="l3c5f7dd90eb48bd944478702fa135c5" ma:taxonomyFieldName="Departments" ma:displayName="Departments" ma:readOnly="false" ma:fieldId="{53c5f7dd-90eb-48bd-9444-78702fa135c5}" ma:sspId="af6298c7-8ea1-4c8f-bb4d-5fe93b8392ec" ma:termSetId="081d89b0-f90e-4d45-a67e-ca297780553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3c8ac5fc-4749-403e-a1d6-85edd81711b8}" ma:internalName="TaxCatchAll" ma:readOnly="false" ma:showField="CatchAllData" ma:web="6cf129a2-9998-49ca-9268-2ea857d716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3c8ac5fc-4749-403e-a1d6-85edd81711b8}" ma:internalName="TaxCatchAllLabel" ma:readOnly="true" ma:showField="CatchAllDataLabel" ma:web="6cf129a2-9998-49ca-9268-2ea857d716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6af4a388b60405fb14fb98ad2bb6631" ma:index="15" ma:taxonomy="true" ma:internalName="c6af4a388b60405fb14fb98ad2bb6631" ma:taxonomyFieldName="Document_x0020_Type" ma:displayName="Document Type" ma:readOnly="false" ma:fieldId="{c6af4a38-8b60-405f-b14f-b98ad2bb6631}" ma:sspId="af6298c7-8ea1-4c8f-bb4d-5fe93b8392ec" ma:termSetId="16137bd5-f340-455f-9ae1-769ac86e08e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b0d6d8-3b32-4a6b-8189-640b19fee7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1" nillable="true" ma:displayName="Tags" ma:internalName="MediaServiceAutoTags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af6298c7-8ea1-4c8f-bb4d-5fe93b8392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cf129a2-9998-49ca-9268-2ea857d716c9">
      <Value>41</Value>
      <Value>137</Value>
    </TaxCatchAll>
    <l3c5f7dd90eb48bd944478702fa135c5 xmlns="6cf129a2-9998-49ca-9268-2ea857d716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Comms and Marketing</TermName>
          <TermId xmlns="http://schemas.microsoft.com/office/infopath/2007/PartnerControls">a11befa5-3a5e-489f-9a66-66ec905784ca</TermId>
        </TermInfo>
      </Terms>
    </l3c5f7dd90eb48bd944478702fa135c5>
    <c6af4a388b60405fb14fb98ad2bb6631 xmlns="6cf129a2-9998-49ca-9268-2ea857d716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Communications, marketing, design and print</TermName>
          <TermId xmlns="http://schemas.microsoft.com/office/infopath/2007/PartnerControls">b3fd9fa2-394d-4ec3-be83-dc766f7fbb12</TermId>
        </TermInfo>
      </Terms>
    </c6af4a388b60405fb14fb98ad2bb6631>
    <_dlc_DocId xmlns="6cf129a2-9998-49ca-9268-2ea857d716c9">4ER2CAANMMFD-16-6335</_dlc_DocId>
    <_dlc_DocIdUrl xmlns="6cf129a2-9998-49ca-9268-2ea857d716c9">
      <Url>https://scotborders.sharepoint.com/sites/intranet/_layouts/15/DocIdRedir.aspx?ID=4ER2CAANMMFD-16-6335</Url>
      <Description>4ER2CAANMMFD-16-6335</Description>
    </_dlc_DocIdUrl>
    <_dlc_DocIdPersistId xmlns="6cf129a2-9998-49ca-9268-2ea857d716c9" xsi:nil="true"/>
    <lcf76f155ced4ddcb4097134ff3c332f xmlns="41b0d6d8-3b32-4a6b-8189-640b19fee7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BB4570C-3B0A-4AA3-BC72-B7A26087A859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31DD30-099D-4E98-B202-2CB204ED15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f129a2-9998-49ca-9268-2ea857d716c9"/>
    <ds:schemaRef ds:uri="41b0d6d8-3b32-4a6b-8189-640b19fee7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417721-64DD-4D55-930C-4F4A9679088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EF5E8F0-2262-4359-B3C6-A5A69F1801C0}">
  <ds:schemaRefs>
    <ds:schemaRef ds:uri="41b0d6d8-3b32-4a6b-8189-640b19fee7ca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6cf129a2-9998-49ca-9268-2ea857d716c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483</TotalTime>
  <Words>22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Office 2013 - 2022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SBC branded Power Point template</dc:title>
  <dc:creator>Galbraith, Karen</dc:creator>
  <cp:lastModifiedBy>Murray, Jill</cp:lastModifiedBy>
  <cp:revision>56</cp:revision>
  <dcterms:created xsi:type="dcterms:W3CDTF">2020-04-28T14:08:54Z</dcterms:created>
  <dcterms:modified xsi:type="dcterms:W3CDTF">2025-08-21T16:18:58Z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0x0101005F82DE70A4F85D478307BA760A65A85E0300C07AE83B768C4F47B4F50298A6BFBEF1</vt:lpwstr>
  </property>
  <property fmtid="{D5CDD505-2E9C-101B-9397-08002B2CF9AE}" pid="3" name="_dlc_DocIdItemGuid">
    <vt:lpwstr>2dd5beda-de1d-4578-a566-0483b2ba03ad</vt:lpwstr>
  </property>
  <property fmtid="{D5CDD505-2E9C-101B-9397-08002B2CF9AE}" pid="4" name="Document Type">
    <vt:lpwstr>137;#Communications, marketing, design and print|b3fd9fa2-394d-4ec3-be83-dc766f7fbb12</vt:lpwstr>
  </property>
  <property fmtid="{D5CDD505-2E9C-101B-9397-08002B2CF9AE}" pid="5" name="Departments">
    <vt:lpwstr>41;#Comms and Marketing|a11befa5-3a5e-489f-9a66-66ec905784ca</vt:lpwstr>
  </property>
  <property fmtid="{D5CDD505-2E9C-101B-9397-08002B2CF9AE}" pid="6" name="Order">
    <vt:r8>633500</vt:r8>
  </property>
  <property fmtid="{D5CDD505-2E9C-101B-9397-08002B2CF9AE}" pid="7" name="MSIP_Label_9fedad31-c0c2-44e8-b26c-75143ee7ed65_Enabled">
    <vt:lpwstr>true</vt:lpwstr>
  </property>
  <property fmtid="{D5CDD505-2E9C-101B-9397-08002B2CF9AE}" pid="8" name="MSIP_Label_9fedad31-c0c2-44e8-b26c-75143ee7ed65_SetDate">
    <vt:lpwstr>2023-01-18T09:24:06Z</vt:lpwstr>
  </property>
  <property fmtid="{D5CDD505-2E9C-101B-9397-08002B2CF9AE}" pid="9" name="MSIP_Label_9fedad31-c0c2-44e8-b26c-75143ee7ed65_Method">
    <vt:lpwstr>Standard</vt:lpwstr>
  </property>
  <property fmtid="{D5CDD505-2E9C-101B-9397-08002B2CF9AE}" pid="10" name="MSIP_Label_9fedad31-c0c2-44e8-b26c-75143ee7ed65_Name">
    <vt:lpwstr>OFFICIAL</vt:lpwstr>
  </property>
  <property fmtid="{D5CDD505-2E9C-101B-9397-08002B2CF9AE}" pid="11" name="MSIP_Label_9fedad31-c0c2-44e8-b26c-75143ee7ed65_SiteId">
    <vt:lpwstr>89ed32a2-9b6b-41db-bb6f-376ec8fcd11d</vt:lpwstr>
  </property>
  <property fmtid="{D5CDD505-2E9C-101B-9397-08002B2CF9AE}" pid="12" name="MSIP_Label_9fedad31-c0c2-44e8-b26c-75143ee7ed65_ActionId">
    <vt:lpwstr>6daf3a2a-b24e-4a78-b0e7-103e4f0abbac</vt:lpwstr>
  </property>
  <property fmtid="{D5CDD505-2E9C-101B-9397-08002B2CF9AE}" pid="13" name="MSIP_Label_9fedad31-c0c2-44e8-b26c-75143ee7ed65_ContentBits">
    <vt:lpwstr>0</vt:lpwstr>
  </property>
  <property fmtid="{D5CDD505-2E9C-101B-9397-08002B2CF9AE}" pid="14" name="MediaServiceImageTags">
    <vt:lpwstr/>
  </property>
</Properties>
</file>